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D75FD9C-1829-4C9C-BBB7-17697C3AFF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BBFCFC0A-3032-4742-AB2D-680A41E358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00200"/>
            <a:ext cx="9144000" cy="167715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Presentation Title Here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FC00285-71D7-4D85-8A89-D0E4F198CB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48547"/>
            <a:ext cx="9150036" cy="160925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Presented by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919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C1AEC8-5510-4990-AB23-7F581C3D3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2F0465A-CE8B-481C-AAED-68EC1C236E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C25889B-D5D3-4349-B50A-2B5580E199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3D23FD-34E0-411E-8D5C-614B8B693FFB}" type="datetimeFigureOut">
              <a:rPr lang="ko-KR" altLang="en-US" smtClean="0"/>
              <a:t>2024-12-03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C78407D-D7DC-482F-9788-62F106581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8C9A67B-A901-4958-BFE6-96ADABC3D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EF1BE4-C382-477E-BE91-6CC6B4EE96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7624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8060DD6-0B2D-4074-BB89-3FCFD2B8CF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B94E30B-8B71-4442-9292-80D729561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D80CB36-7E69-458D-92F6-2CACCB4D16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3D23FD-34E0-411E-8D5C-614B8B693FFB}" type="datetimeFigureOut">
              <a:rPr lang="ko-KR" altLang="en-US" smtClean="0"/>
              <a:t>2024-12-03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EC4869A-B5CF-4010-B349-7AF0CAC5E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7700B0F-26BB-48FE-9EF3-5C0628A56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EF1BE4-C382-477E-BE91-6CC6B4EE96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23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144F4C-82E0-4C35-B4BF-F85C3FC7F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32D0BC5-1C35-4048-A453-49B9F3C12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E91648-4818-4130-9B69-71FA8C5F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3D23FD-34E0-411E-8D5C-614B8B693FFB}" type="datetimeFigureOut">
              <a:rPr lang="ko-KR" altLang="en-US" smtClean="0"/>
              <a:t>2024-12-03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A5B850-4AE9-4049-A6DA-41ACDEE23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169F9CE-9AD8-4F14-93D1-8D2DDC842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EF1BE4-C382-477E-BE91-6CC6B4EE96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054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8A18CC-2188-4E2F-BB90-93B2F78F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D15341F-7381-40ED-BC87-5BCCBDC75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38CB401-37B9-4F1B-A25F-5112C7A44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3D23FD-34E0-411E-8D5C-614B8B693FFB}" type="datetimeFigureOut">
              <a:rPr lang="ko-KR" altLang="en-US" smtClean="0"/>
              <a:t>2024-12-03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45CA211-338F-47C7-9A51-16EF8AB41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CB65A1C-6672-4D32-984A-110330B5D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EF1BE4-C382-477E-BE91-6CC6B4EE96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2183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09F509-F184-4ADC-A7DE-0EF350708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F201A55-E3F9-424A-B5C3-55D3E7F622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9536BF0-7319-4783-83B4-45AD70F87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4D02528-2A98-4559-92D8-01DD688E8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3D23FD-34E0-411E-8D5C-614B8B693FFB}" type="datetimeFigureOut">
              <a:rPr lang="ko-KR" altLang="en-US" smtClean="0"/>
              <a:t>2024-12-03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DE9DBE5-7121-41A8-B5CF-F4DAD19FA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2F47AED-3529-44C9-A367-0353DB34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EF1BE4-C382-477E-BE91-6CC6B4EE96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3437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30E18C-C318-47E0-A102-953935177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ADC1E35-313C-4F08-8C25-5498E5C40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4F6112F-7781-4A5B-B103-C1F128428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36B1C6C-AF9A-4BB0-A978-FD5746CAB2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7162C42-2F33-48A8-A7FF-A597B78CB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250BB63-D4F9-47FE-A2B0-76E041CFA0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3D23FD-34E0-411E-8D5C-614B8B693FFB}" type="datetimeFigureOut">
              <a:rPr lang="ko-KR" altLang="en-US" smtClean="0"/>
              <a:t>2024-12-03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0F1D3D5-082F-4E96-8141-240552D53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16FEE56-396A-4223-8305-3C653D2DF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EF1BE4-C382-477E-BE91-6CC6B4EE96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719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E2ACAA-3E00-48CB-9AA1-A037377E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3B55784-62FF-44C4-B733-C95AC1B0A8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3D23FD-34E0-411E-8D5C-614B8B693FFB}" type="datetimeFigureOut">
              <a:rPr lang="ko-KR" altLang="en-US" smtClean="0"/>
              <a:t>2024-12-03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2EBA262-045E-4A43-A44F-FE3466CCA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346FF0-E2C6-420E-94BC-9A4381B3F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EF1BE4-C382-477E-BE91-6CC6B4EE96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9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1CE9AE0-8C67-4888-8BB1-94176ED875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3D23FD-34E0-411E-8D5C-614B8B693FFB}" type="datetimeFigureOut">
              <a:rPr lang="ko-KR" altLang="en-US" smtClean="0"/>
              <a:t>2024-12-03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80D0666-1326-4357-A244-BF9BD3F07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FEEE49A-F4DE-436E-B659-A6A5E3C5B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EF1BE4-C382-477E-BE91-6CC6B4EE96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891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40D6D9-D28F-4E2E-B40B-382562845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BBDB482-36EC-4CAC-BC65-33023557A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32EF599-8B91-4515-91E8-F73AB228B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44424CE-F08F-4B7B-9F46-3EDC8C2A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3D23FD-34E0-411E-8D5C-614B8B693FFB}" type="datetimeFigureOut">
              <a:rPr lang="ko-KR" altLang="en-US" smtClean="0"/>
              <a:t>2024-12-03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D881ECF-E4E3-48A3-9F29-198A10D3C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95E3F50-4214-4889-9D48-4D9AE728C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EF1BE4-C382-477E-BE91-6CC6B4EE96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7670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80C981-A8B4-4BAD-BBF9-505482AA5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5E26EDC-53BA-4157-BA62-95455052AE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BE64B7-8EC0-4FEF-A7C5-B2DA42AF4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D4036A7-7BDD-4489-8DC4-92B2FEE96E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3D23FD-34E0-411E-8D5C-614B8B693FFB}" type="datetimeFigureOut">
              <a:rPr lang="ko-KR" altLang="en-US" smtClean="0"/>
              <a:t>2024-12-03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647D911-EC44-4904-BAB3-E6C005F79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48A64ED-D6B4-47D0-9472-AD3D7F903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EF1BE4-C382-477E-BE91-6CC6B4EE96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477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E197449-7070-46B4-97EE-F947F7B73FE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"/>
            <a:ext cx="12192000" cy="6860032"/>
          </a:xfrm>
          <a:prstGeom prst="rect">
            <a:avLst/>
          </a:prstGeom>
        </p:spPr>
      </p:pic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BAE442A-1A2C-4D29-BE05-F7467FDE1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3239"/>
            <a:ext cx="10515600" cy="548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1FE454C-8B68-40A8-8540-D977E249B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8430"/>
            <a:ext cx="10515600" cy="4834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dirty="0"/>
              <a:t>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717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Open Sans SemiBold" pitchFamily="2" charset="0"/>
          <a:ea typeface="+mj-ea"/>
          <a:cs typeface="Open Sans SemiBold" pitchFamily="2" charset="0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 Medium" pitchFamily="2" charset="0"/>
          <a:ea typeface="+mn-ea"/>
          <a:cs typeface="Open Sans Medium" pitchFamily="2" charset="0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752D1B-0581-4454-8B8B-0463724E96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53FEC29-8764-457A-9C6B-D0CA9C143F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511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B9AA0A-5C4E-4802-9822-506358FED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0C42EED-F858-4EFA-87D1-A87DBA01C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8871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와이드스크린</PresentationFormat>
  <Paragraphs>0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8" baseType="lpstr">
      <vt:lpstr>맑은 고딕</vt:lpstr>
      <vt:lpstr>Abadi</vt:lpstr>
      <vt:lpstr>Arial</vt:lpstr>
      <vt:lpstr>Open Sans Medium</vt:lpstr>
      <vt:lpstr>Open Sans SemiBold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MECI</dc:creator>
  <cp:lastModifiedBy>MECI</cp:lastModifiedBy>
  <cp:revision>5</cp:revision>
  <dcterms:created xsi:type="dcterms:W3CDTF">2024-11-29T09:00:33Z</dcterms:created>
  <dcterms:modified xsi:type="dcterms:W3CDTF">2024-12-03T12:31:29Z</dcterms:modified>
</cp:coreProperties>
</file>